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76" r:id="rId3"/>
    <p:sldId id="278" r:id="rId4"/>
    <p:sldId id="259" r:id="rId5"/>
    <p:sldId id="256" r:id="rId6"/>
    <p:sldId id="260" r:id="rId7"/>
    <p:sldId id="261" r:id="rId8"/>
    <p:sldId id="273" r:id="rId9"/>
    <p:sldId id="274" r:id="rId10"/>
    <p:sldId id="275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74"/>
    <a:srgbClr val="0080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5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536A07-CB58-40B7-8CE3-7B83207B8933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C39C25-CE61-4D40-B05E-B8F11D2ADF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39C25-CE61-4D40-B05E-B8F11D2ADF4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35.png"/><Relationship Id="rId18" Type="http://schemas.openxmlformats.org/officeDocument/2006/relationships/image" Target="../media/image37.png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12" Type="http://schemas.openxmlformats.org/officeDocument/2006/relationships/slide" Target="slide16.xml"/><Relationship Id="rId17" Type="http://schemas.openxmlformats.org/officeDocument/2006/relationships/slide" Target="slide19.xml"/><Relationship Id="rId2" Type="http://schemas.openxmlformats.org/officeDocument/2006/relationships/image" Target="../media/image29.png"/><Relationship Id="rId16" Type="http://schemas.openxmlformats.org/officeDocument/2006/relationships/slide" Target="slide17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13.xml"/><Relationship Id="rId11" Type="http://schemas.openxmlformats.org/officeDocument/2006/relationships/image" Target="../media/image34.png"/><Relationship Id="rId5" Type="http://schemas.openxmlformats.org/officeDocument/2006/relationships/image" Target="../media/image31.png"/><Relationship Id="rId15" Type="http://schemas.openxmlformats.org/officeDocument/2006/relationships/image" Target="../media/image36.png"/><Relationship Id="rId10" Type="http://schemas.openxmlformats.org/officeDocument/2006/relationships/slide" Target="slide15.xml"/><Relationship Id="rId19" Type="http://schemas.openxmlformats.org/officeDocument/2006/relationships/slide" Target="slide2.xml"/><Relationship Id="rId4" Type="http://schemas.openxmlformats.org/officeDocument/2006/relationships/slide" Target="slide12.xml"/><Relationship Id="rId9" Type="http://schemas.openxmlformats.org/officeDocument/2006/relationships/image" Target="../media/image33.png"/><Relationship Id="rId14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png"/><Relationship Id="rId5" Type="http://schemas.openxmlformats.org/officeDocument/2006/relationships/slide" Target="slide11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png"/><Relationship Id="rId5" Type="http://schemas.openxmlformats.org/officeDocument/2006/relationships/slide" Target="slide1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png"/><Relationship Id="rId5" Type="http://schemas.openxmlformats.org/officeDocument/2006/relationships/slide" Target="slide11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1.png"/><Relationship Id="rId5" Type="http://schemas.openxmlformats.org/officeDocument/2006/relationships/slide" Target="slide11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png"/><Relationship Id="rId5" Type="http://schemas.openxmlformats.org/officeDocument/2006/relationships/slide" Target="slide11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3.png"/><Relationship Id="rId5" Type="http://schemas.openxmlformats.org/officeDocument/2006/relationships/slide" Target="slide11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png"/><Relationship Id="rId5" Type="http://schemas.openxmlformats.org/officeDocument/2006/relationships/slide" Target="slide11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audio" Target="../media/audio2.wav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5.png"/><Relationship Id="rId10" Type="http://schemas.openxmlformats.org/officeDocument/2006/relationships/image" Target="../media/image50.png"/><Relationship Id="rId4" Type="http://schemas.openxmlformats.org/officeDocument/2006/relationships/image" Target="../media/image45.png"/><Relationship Id="rId9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slide1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s008.radikal.ru/i305/1011/d1/f62bdff3edce.png" TargetMode="External"/><Relationship Id="rId13" Type="http://schemas.openxmlformats.org/officeDocument/2006/relationships/hyperlink" Target="http://www.coollady.ru/pic/0003/050/27.png" TargetMode="External"/><Relationship Id="rId18" Type="http://schemas.openxmlformats.org/officeDocument/2006/relationships/hyperlink" Target="http://lenagold.narod.ru/fon/clipart/o/ogur/ogur19.png" TargetMode="External"/><Relationship Id="rId26" Type="http://schemas.openxmlformats.org/officeDocument/2006/relationships/hyperlink" Target="http://promashaimedved.ru/data/uploads/main/mashaimedved3.jpg" TargetMode="External"/><Relationship Id="rId3" Type="http://schemas.openxmlformats.org/officeDocument/2006/relationships/hyperlink" Target="https://d1v8u1ev1s9e4n.cloudfront.net/55caab545ccacf72a980eb03" TargetMode="External"/><Relationship Id="rId21" Type="http://schemas.openxmlformats.org/officeDocument/2006/relationships/hyperlink" Target="http://s60.radikal.ru/i169/0811/28/2d9e2394a07c.png" TargetMode="External"/><Relationship Id="rId7" Type="http://schemas.openxmlformats.org/officeDocument/2006/relationships/hyperlink" Target="http://s016.radikal.ru/i337/1011/fb/52ac13fd3034.png" TargetMode="External"/><Relationship Id="rId12" Type="http://schemas.openxmlformats.org/officeDocument/2006/relationships/hyperlink" Target="http://www.coollady.ru/pic/0003/050/25.png" TargetMode="External"/><Relationship Id="rId17" Type="http://schemas.openxmlformats.org/officeDocument/2006/relationships/hyperlink" Target="http://www.coollady.ru/pic/0003/050/40.png" TargetMode="External"/><Relationship Id="rId25" Type="http://schemas.openxmlformats.org/officeDocument/2006/relationships/hyperlink" Target="http://img-fotki.yandex.ru/get/4120/981986.2c/0_83516_12b8984d_orig" TargetMode="External"/><Relationship Id="rId2" Type="http://schemas.openxmlformats.org/officeDocument/2006/relationships/hyperlink" Target="http://cs11399.vk.me/u71043957/-14/x_14013166.jpg" TargetMode="External"/><Relationship Id="rId16" Type="http://schemas.openxmlformats.org/officeDocument/2006/relationships/hyperlink" Target="http://www.coollady.ru/pic/0003/050/35.png" TargetMode="External"/><Relationship Id="rId20" Type="http://schemas.openxmlformats.org/officeDocument/2006/relationships/hyperlink" Target="http://lenagold.narod.ru/fon/clipart/m/mork/mork22.png" TargetMode="External"/><Relationship Id="rId29" Type="http://schemas.openxmlformats.org/officeDocument/2006/relationships/slide" Target="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ramki-vsem.ru/png/clipart-10.png" TargetMode="External"/><Relationship Id="rId11" Type="http://schemas.openxmlformats.org/officeDocument/2006/relationships/hyperlink" Target="http://images.vector-images.com/clp3/208336/clp1106815.jpg" TargetMode="External"/><Relationship Id="rId24" Type="http://schemas.openxmlformats.org/officeDocument/2006/relationships/hyperlink" Target="http://s51.radikal.ru/i132/0811/63/31518d0539da.png" TargetMode="External"/><Relationship Id="rId5" Type="http://schemas.openxmlformats.org/officeDocument/2006/relationships/hyperlink" Target="http://ramki-vsem.ru/png/clipart-11.png" TargetMode="External"/><Relationship Id="rId15" Type="http://schemas.openxmlformats.org/officeDocument/2006/relationships/hyperlink" Target="http://www.coollady.ru/pic/0003/050/16.png" TargetMode="External"/><Relationship Id="rId23" Type="http://schemas.openxmlformats.org/officeDocument/2006/relationships/hyperlink" Target="http://i053.radikal.ru/1010/38/83dc13297a94.png" TargetMode="External"/><Relationship Id="rId28" Type="http://schemas.openxmlformats.org/officeDocument/2006/relationships/hyperlink" Target="http://www.it-n.ru/communities.aspx?cat_no=236875&amp;d_no=357301&amp;ext=Attachment.aspx?Id=181245" TargetMode="External"/><Relationship Id="rId10" Type="http://schemas.openxmlformats.org/officeDocument/2006/relationships/hyperlink" Target="http://img-fotki.yandex.ru/get/6413/16969765.7b/0_69ccb_8fd20d49_orig.png" TargetMode="External"/><Relationship Id="rId19" Type="http://schemas.openxmlformats.org/officeDocument/2006/relationships/hyperlink" Target="http://lenagold.narod.ru/fon/clipart/p/pomid/pomid37.png" TargetMode="External"/><Relationship Id="rId4" Type="http://schemas.openxmlformats.org/officeDocument/2006/relationships/hyperlink" Target="http://s011.radikal.ru/i316/1011/20/a01eaa066e3f.png" TargetMode="External"/><Relationship Id="rId9" Type="http://schemas.openxmlformats.org/officeDocument/2006/relationships/hyperlink" Target="http://ramki-photoshop.ru/oforml/4/eda-klipart-25.png" TargetMode="External"/><Relationship Id="rId14" Type="http://schemas.openxmlformats.org/officeDocument/2006/relationships/hyperlink" Target="http://www.coollady.ru/pic/0003/050/24.png" TargetMode="External"/><Relationship Id="rId22" Type="http://schemas.openxmlformats.org/officeDocument/2006/relationships/hyperlink" Target="http://fotoramochki.com/oforml/4/eda-klipart-20.png" TargetMode="External"/><Relationship Id="rId27" Type="http://schemas.openxmlformats.org/officeDocument/2006/relationships/hyperlink" Target="http://metodsovet.su/board/int_raskr_v_powerpoint/master_klass_interaktivnaja_raskraska_v_programme_microsoft_office_powerpoint/7-1-0-2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5.png"/><Relationship Id="rId10" Type="http://schemas.openxmlformats.org/officeDocument/2006/relationships/slide" Target="slide12.xml"/><Relationship Id="rId4" Type="http://schemas.openxmlformats.org/officeDocument/2006/relationships/audio" Target="../media/audio2.wav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2.wav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openxmlformats.org/officeDocument/2006/relationships/slide" Target="slide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2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12" Type="http://schemas.openxmlformats.org/officeDocument/2006/relationships/slide" Target="slide1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2.png"/><Relationship Id="rId3" Type="http://schemas.openxmlformats.org/officeDocument/2006/relationships/audio" Target="../media/audio2.wav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openxmlformats.org/officeDocument/2006/relationships/slide" Target="slide12.xml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3.png"/><Relationship Id="rId3" Type="http://schemas.openxmlformats.org/officeDocument/2006/relationships/audio" Target="../media/audio2.wav"/><Relationship Id="rId7" Type="http://schemas.openxmlformats.org/officeDocument/2006/relationships/image" Target="../media/image8.png"/><Relationship Id="rId12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19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openxmlformats.org/officeDocument/2006/relationships/slide" Target="slide12.xml"/><Relationship Id="rId1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4.png"/><Relationship Id="rId3" Type="http://schemas.openxmlformats.org/officeDocument/2006/relationships/audio" Target="../media/audio2.wav"/><Relationship Id="rId7" Type="http://schemas.openxmlformats.org/officeDocument/2006/relationships/slide" Target="slide19.xml"/><Relationship Id="rId12" Type="http://schemas.openxmlformats.org/officeDocument/2006/relationships/image" Target="../media/image12.png"/><Relationship Id="rId17" Type="http://schemas.openxmlformats.org/officeDocument/2006/relationships/image" Target="../media/image23.png"/><Relationship Id="rId2" Type="http://schemas.openxmlformats.org/officeDocument/2006/relationships/audio" Target="../media/audio1.wav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slide" Target="slide12.xml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27.png"/><Relationship Id="rId4" Type="http://schemas.openxmlformats.org/officeDocument/2006/relationships/image" Target="../media/image5.png"/><Relationship Id="rId9" Type="http://schemas.openxmlformats.org/officeDocument/2006/relationships/slide" Target="slide2.xml"/><Relationship Id="rId1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96"/>
            </a:avLst>
          </a:prstGeom>
          <a:solidFill>
            <a:srgbClr val="92D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8266249" y="6287879"/>
            <a:ext cx="575473" cy="334155"/>
          </a:xfrm>
          <a:prstGeom prst="rightArrow">
            <a:avLst/>
          </a:prstGeom>
          <a:solidFill>
            <a:srgbClr val="92D05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14290"/>
            <a:ext cx="8358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МКОУ Газ – </a:t>
            </a:r>
            <a:r>
              <a:rPr lang="ru-RU" b="1" i="1" dirty="0" err="1" smtClean="0">
                <a:solidFill>
                  <a:srgbClr val="C00000"/>
                </a:solidFill>
                <a:latin typeface="Constantia" pitchFamily="18" charset="0"/>
              </a:rPr>
              <a:t>Салинская</a:t>
            </a: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 средняя общеобразовательная школа</a:t>
            </a:r>
            <a:endParaRPr lang="ru-RU" b="1" i="1" dirty="0">
              <a:solidFill>
                <a:srgbClr val="C00000"/>
              </a:solidFill>
              <a:latin typeface="Constantia" pitchFamily="18" charset="0"/>
            </a:endParaRPr>
          </a:p>
        </p:txBody>
      </p:sp>
      <p:grpSp>
        <p:nvGrpSpPr>
          <p:cNvPr id="6" name="Группа 6"/>
          <p:cNvGrpSpPr/>
          <p:nvPr/>
        </p:nvGrpSpPr>
        <p:grpSpPr>
          <a:xfrm>
            <a:off x="8286776" y="142853"/>
            <a:ext cx="642942" cy="574324"/>
            <a:chOff x="4500562" y="1142984"/>
            <a:chExt cx="857256" cy="789695"/>
          </a:xfrm>
        </p:grpSpPr>
        <p:sp>
          <p:nvSpPr>
            <p:cNvPr id="7" name="Пятно 1 1"/>
            <p:cNvSpPr/>
            <p:nvPr/>
          </p:nvSpPr>
          <p:spPr>
            <a:xfrm>
              <a:off x="4500562" y="1142984"/>
              <a:ext cx="857256" cy="785818"/>
            </a:xfrm>
            <a:prstGeom prst="star7">
              <a:avLst/>
            </a:prstGeom>
            <a:solidFill>
              <a:schemeClr val="bg1"/>
            </a:solidFill>
            <a:ln>
              <a:solidFill>
                <a:srgbClr val="92D050"/>
              </a:solidFill>
            </a:ln>
            <a:effectLst>
              <a:glow rad="101600">
                <a:schemeClr val="accent3">
                  <a:satMod val="175000"/>
                  <a:alpha val="40000"/>
                </a:schemeClr>
              </a:glow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rgbClr val="92D050"/>
                  </a:solidFill>
                </a:ln>
                <a:solidFill>
                  <a:srgbClr val="008000"/>
                </a:solidFill>
              </a:endParaRPr>
            </a:p>
          </p:txBody>
        </p:sp>
        <p:pic>
          <p:nvPicPr>
            <p:cNvPr id="8" name="Рисунок 7" descr="0_4ac44_ccf35d80_L.pn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prstClr val="black"/>
                <a:schemeClr val="accent2">
                  <a:tint val="45000"/>
                  <a:satMod val="400000"/>
                </a:schemeClr>
              </a:duotone>
              <a:lum bright="-40000" contrast="-40000"/>
            </a:blip>
            <a:stretch>
              <a:fillRect/>
            </a:stretch>
          </p:blipFill>
          <p:spPr>
            <a:xfrm>
              <a:off x="4664698" y="1357298"/>
              <a:ext cx="407369" cy="575381"/>
            </a:xfrm>
            <a:prstGeom prst="foldedCorner">
              <a:avLst/>
            </a:prstGeom>
          </p:spPr>
        </p:pic>
        <p:pic>
          <p:nvPicPr>
            <p:cNvPr id="9" name="Рисунок 8" descr="0_4ac42_1f4e12d2_L.png"/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prstClr val="black"/>
                <a:schemeClr val="accent2">
                  <a:tint val="45000"/>
                  <a:satMod val="400000"/>
                </a:schemeClr>
              </a:duotone>
              <a:lum bright="-40000"/>
            </a:blip>
            <a:stretch>
              <a:fillRect/>
            </a:stretch>
          </p:blipFill>
          <p:spPr>
            <a:xfrm>
              <a:off x="4807363" y="1285860"/>
              <a:ext cx="455204" cy="642942"/>
            </a:xfrm>
            <a:prstGeom prst="foldedCorner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3786182" y="5648942"/>
            <a:ext cx="4000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Чолак Елена Геннадьевна,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учитель начальных классов, 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с. Газ-Сале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19" y="1857364"/>
            <a:ext cx="86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cs typeface="Times New Roman" pitchFamily="18" charset="0"/>
              </a:rPr>
              <a:t>Игра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cs typeface="Times New Roman" pitchFamily="18" charset="0"/>
              </a:rPr>
              <a:t>«Помоги Маше и Медведю»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сведения 11">
            <a:hlinkClick r:id="" action="ppaction://hlinkshowjump?jump=lastslide" highlightClick="1"/>
          </p:cNvPr>
          <p:cNvSpPr/>
          <p:nvPr/>
        </p:nvSpPr>
        <p:spPr>
          <a:xfrm>
            <a:off x="214282" y="6215082"/>
            <a:ext cx="428628" cy="428628"/>
          </a:xfrm>
          <a:prstGeom prst="actionButtonInformation">
            <a:avLst/>
          </a:prstGeom>
          <a:solidFill>
            <a:srgbClr val="92D050">
              <a:alpha val="89000"/>
            </a:srgbClr>
          </a:solidFill>
          <a:ln>
            <a:solidFill>
              <a:schemeClr val="tx2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642910" y="500042"/>
            <a:ext cx="6429420" cy="535785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Ребята!</a:t>
            </a:r>
          </a:p>
          <a:p>
            <a:pPr lvl="0"/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игровом поле выбираем звездочку с цифрой и нажимаем на неё. </a:t>
            </a:r>
          </a:p>
          <a:p>
            <a:pPr lvl="0"/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Открывается слайд с заданием. Нажав на правильный ответ, появляется  изображение. </a:t>
            </a:r>
          </a:p>
          <a:p>
            <a:pPr lvl="0"/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Затем нужно нажать второй раз на звёздочку.</a:t>
            </a:r>
          </a:p>
          <a:p>
            <a:pPr lvl="0"/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Возвращаемся на игровое поле и снова выбираем звездочку с цифрой.</a:t>
            </a:r>
          </a:p>
          <a:p>
            <a:pPr algn="ctr"/>
            <a:endParaRPr lang="ru-RU" sz="2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Желаем  удачи!</a:t>
            </a:r>
          </a:p>
          <a:p>
            <a:pPr algn="ctr"/>
            <a:endParaRPr lang="ru-RU" sz="2600" b="1" dirty="0">
              <a:solidFill>
                <a:srgbClr val="C00000"/>
              </a:solidFill>
            </a:endParaRPr>
          </a:p>
        </p:txBody>
      </p:sp>
      <p:pic>
        <p:nvPicPr>
          <p:cNvPr id="8" name="Picture 2" descr="C:\Documents and Settings\Прокудина ОВ\Мои документы\Мои рисунки\Маша и Медведь\74504162_large_021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391324" y="3693458"/>
            <a:ext cx="2538394" cy="266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Рисунок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14950"/>
            <a:ext cx="9144000" cy="1489364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96"/>
            </a:avLst>
          </a:prstGeom>
          <a:solidFill>
            <a:srgbClr val="92D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Овал 5">
            <a:hlinkClick r:id="rId4" action="ppaction://hlinksldjump"/>
          </p:cNvPr>
          <p:cNvSpPr/>
          <p:nvPr/>
        </p:nvSpPr>
        <p:spPr>
          <a:xfrm>
            <a:off x="3286116" y="6000768"/>
            <a:ext cx="2643206" cy="571504"/>
          </a:xfrm>
          <a:prstGeom prst="ellipse">
            <a:avLst/>
          </a:prstGeom>
          <a:solidFill>
            <a:schemeClr val="bg1"/>
          </a:solidFill>
          <a:ln>
            <a:solidFill>
              <a:srgbClr val="92D050">
                <a:alpha val="7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начать игру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 descr="0_83516_12b8984d_orig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143240" y="2071678"/>
            <a:ext cx="2786432" cy="3000396"/>
          </a:xfrm>
          <a:prstGeom prst="rect">
            <a:avLst/>
          </a:prstGeom>
        </p:spPr>
      </p:pic>
      <p:pic>
        <p:nvPicPr>
          <p:cNvPr id="19" name="Содержимое 3" descr="eda-klipart-20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20960862">
            <a:off x="905774" y="1324083"/>
            <a:ext cx="1052084" cy="2169246"/>
          </a:xfrm>
          <a:prstGeom prst="rect">
            <a:avLst/>
          </a:prstGeom>
        </p:spPr>
      </p:pic>
      <p:sp>
        <p:nvSpPr>
          <p:cNvPr id="4" name="5-конечная звезда 3">
            <a:hlinkClick r:id="rId4" action="ppaction://hlinksldjump"/>
          </p:cNvPr>
          <p:cNvSpPr/>
          <p:nvPr/>
        </p:nvSpPr>
        <p:spPr>
          <a:xfrm>
            <a:off x="785786" y="1857364"/>
            <a:ext cx="1296144" cy="1224136"/>
          </a:xfrm>
          <a:prstGeom prst="star5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1</a:t>
            </a:r>
          </a:p>
        </p:txBody>
      </p:sp>
      <p:pic>
        <p:nvPicPr>
          <p:cNvPr id="20" name="Рисунок 19" descr="83dc13297a9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786050" y="214290"/>
            <a:ext cx="1176980" cy="1571636"/>
          </a:xfrm>
          <a:prstGeom prst="rect">
            <a:avLst/>
          </a:prstGeom>
        </p:spPr>
      </p:pic>
      <p:sp>
        <p:nvSpPr>
          <p:cNvPr id="5" name="5-конечная звезда 4">
            <a:hlinkClick r:id="rId6" action="ppaction://hlinksldjump"/>
          </p:cNvPr>
          <p:cNvSpPr/>
          <p:nvPr/>
        </p:nvSpPr>
        <p:spPr>
          <a:xfrm>
            <a:off x="2704352" y="285728"/>
            <a:ext cx="1296144" cy="1224136"/>
          </a:xfrm>
          <a:prstGeom prst="star5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2</a:t>
            </a:r>
          </a:p>
        </p:txBody>
      </p:sp>
      <p:pic>
        <p:nvPicPr>
          <p:cNvPr id="25" name="Рисунок 24" descr="31518d0539da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5143504" y="214290"/>
            <a:ext cx="1531046" cy="1500174"/>
          </a:xfrm>
          <a:prstGeom prst="rect">
            <a:avLst/>
          </a:prstGeom>
        </p:spPr>
      </p:pic>
      <p:sp>
        <p:nvSpPr>
          <p:cNvPr id="10" name="5-конечная звезда 9">
            <a:hlinkClick r:id="rId8" action="ppaction://hlinksldjump"/>
          </p:cNvPr>
          <p:cNvSpPr/>
          <p:nvPr/>
        </p:nvSpPr>
        <p:spPr>
          <a:xfrm>
            <a:off x="5286380" y="357166"/>
            <a:ext cx="1296144" cy="1224136"/>
          </a:xfrm>
          <a:prstGeom prst="star5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3</a:t>
            </a:r>
          </a:p>
        </p:txBody>
      </p:sp>
      <p:pic>
        <p:nvPicPr>
          <p:cNvPr id="21" name="Рисунок 20" descr="mork22.png"/>
          <p:cNvPicPr>
            <a:picLocks noChangeAspect="1"/>
          </p:cNvPicPr>
          <p:nvPr/>
        </p:nvPicPr>
        <p:blipFill>
          <a:blip r:embed="rId9" cstate="screen"/>
          <a:srcRect b="-102"/>
          <a:stretch>
            <a:fillRect/>
          </a:stretch>
        </p:blipFill>
        <p:spPr>
          <a:xfrm rot="5947460">
            <a:off x="6487815" y="1097438"/>
            <a:ext cx="3143273" cy="1928826"/>
          </a:xfrm>
          <a:prstGeom prst="rect">
            <a:avLst/>
          </a:prstGeom>
        </p:spPr>
      </p:pic>
      <p:sp>
        <p:nvSpPr>
          <p:cNvPr id="7" name="5-конечная звезда 6">
            <a:hlinkClick r:id="rId10" action="ppaction://hlinksldjump"/>
          </p:cNvPr>
          <p:cNvSpPr/>
          <p:nvPr/>
        </p:nvSpPr>
        <p:spPr>
          <a:xfrm>
            <a:off x="7072330" y="1928802"/>
            <a:ext cx="1296144" cy="1224136"/>
          </a:xfrm>
          <a:prstGeom prst="star5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4</a:t>
            </a:r>
          </a:p>
        </p:txBody>
      </p:sp>
      <p:pic>
        <p:nvPicPr>
          <p:cNvPr id="23" name="Рисунок 22" descr="pomid37.png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6858016" y="4214818"/>
            <a:ext cx="1349162" cy="1500174"/>
          </a:xfrm>
          <a:prstGeom prst="rect">
            <a:avLst/>
          </a:prstGeom>
        </p:spPr>
      </p:pic>
      <p:sp>
        <p:nvSpPr>
          <p:cNvPr id="6" name="5-конечная звезда 5">
            <a:hlinkClick r:id="rId12" action="ppaction://hlinksldjump"/>
          </p:cNvPr>
          <p:cNvSpPr/>
          <p:nvPr/>
        </p:nvSpPr>
        <p:spPr>
          <a:xfrm>
            <a:off x="7000892" y="4429132"/>
            <a:ext cx="1296144" cy="1224136"/>
          </a:xfrm>
          <a:prstGeom prst="star5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5</a:t>
            </a:r>
          </a:p>
        </p:txBody>
      </p:sp>
      <p:pic>
        <p:nvPicPr>
          <p:cNvPr id="24" name="Рисунок 23" descr="2d9e2394a07c.pn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983289" y="4239475"/>
            <a:ext cx="1245459" cy="1285860"/>
          </a:xfrm>
          <a:prstGeom prst="rect">
            <a:avLst/>
          </a:prstGeom>
        </p:spPr>
      </p:pic>
      <p:sp>
        <p:nvSpPr>
          <p:cNvPr id="9" name="5-конечная звезда 8">
            <a:hlinkClick r:id="rId14" action="ppaction://hlinksldjump"/>
          </p:cNvPr>
          <p:cNvSpPr/>
          <p:nvPr/>
        </p:nvSpPr>
        <p:spPr>
          <a:xfrm>
            <a:off x="1071538" y="4286256"/>
            <a:ext cx="1296144" cy="1224136"/>
          </a:xfrm>
          <a:prstGeom prst="star5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7</a:t>
            </a:r>
          </a:p>
        </p:txBody>
      </p:sp>
      <p:pic>
        <p:nvPicPr>
          <p:cNvPr id="22" name="Рисунок 21" descr="ogur19 (1).png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>
            <a:off x="3500430" y="5500702"/>
            <a:ext cx="2143140" cy="1054227"/>
          </a:xfrm>
          <a:prstGeom prst="rect">
            <a:avLst/>
          </a:prstGeom>
        </p:spPr>
      </p:pic>
      <p:sp>
        <p:nvSpPr>
          <p:cNvPr id="8" name="5-конечная звезда 7">
            <a:hlinkClick r:id="rId16" action="ppaction://hlinksldjump"/>
          </p:cNvPr>
          <p:cNvSpPr/>
          <p:nvPr/>
        </p:nvSpPr>
        <p:spPr>
          <a:xfrm>
            <a:off x="3929058" y="5357826"/>
            <a:ext cx="1296144" cy="1224136"/>
          </a:xfrm>
          <a:prstGeom prst="star5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6</a:t>
            </a:r>
          </a:p>
        </p:txBody>
      </p:sp>
      <p:pic>
        <p:nvPicPr>
          <p:cNvPr id="27" name="Рисунок 26" descr="0_83516_12b8984d_orig.png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 cstate="screen"/>
          <a:srcRect/>
          <a:stretch>
            <a:fillRect/>
          </a:stretch>
        </p:blipFill>
        <p:spPr>
          <a:xfrm>
            <a:off x="3214678" y="3786190"/>
            <a:ext cx="2714994" cy="1285884"/>
          </a:xfrm>
          <a:prstGeom prst="rect">
            <a:avLst/>
          </a:prstGeom>
        </p:spPr>
      </p:pic>
      <p:sp>
        <p:nvSpPr>
          <p:cNvPr id="18" name="Рамка 1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96"/>
            </a:avLst>
          </a:prstGeom>
          <a:solidFill>
            <a:srgbClr val="92D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0" name="Стрелка вправо 29">
            <a:hlinkClick r:id="rId19" action="ppaction://hlinksldjump"/>
          </p:cNvPr>
          <p:cNvSpPr/>
          <p:nvPr/>
        </p:nvSpPr>
        <p:spPr>
          <a:xfrm>
            <a:off x="8266249" y="6287879"/>
            <a:ext cx="575473" cy="334155"/>
          </a:xfrm>
          <a:prstGeom prst="rightArrow">
            <a:avLst/>
          </a:prstGeom>
          <a:solidFill>
            <a:srgbClr val="92D050"/>
          </a:solidFill>
          <a:ln>
            <a:solidFill>
              <a:srgbClr val="00206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59259E-6 L 0.33559 0.169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" y="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33333E-6 L 0.06806 0.3437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7.40741E-7 L -0.09896 0.3805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" y="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34201 0.1891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59259E-6 L -0.31597 -0.2342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-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-0.05521 -0.3474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" y="-1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L 0.34028 -0.19098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" y="-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7" grpId="0" animBg="1"/>
      <p:bldP spid="6" grpId="0" animBg="1"/>
      <p:bldP spid="9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Рисунок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214950"/>
            <a:ext cx="9144000" cy="1489364"/>
          </a:xfrm>
          <a:prstGeom prst="rect">
            <a:avLst/>
          </a:prstGeom>
        </p:spPr>
      </p:pic>
      <p:sp>
        <p:nvSpPr>
          <p:cNvPr id="4" name="5-конечная звезда 3">
            <a:hlinkClick r:id="rId5" action="ppaction://hlinksldjump"/>
          </p:cNvPr>
          <p:cNvSpPr/>
          <p:nvPr/>
        </p:nvSpPr>
        <p:spPr>
          <a:xfrm>
            <a:off x="361672" y="332656"/>
            <a:ext cx="1296144" cy="1224136"/>
          </a:xfrm>
          <a:prstGeom prst="star5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45060" name="TextBox 4"/>
          <p:cNvSpPr txBox="1">
            <a:spLocks noChangeArrowheads="1"/>
          </p:cNvSpPr>
          <p:nvPr/>
        </p:nvSpPr>
        <p:spPr bwMode="auto">
          <a:xfrm>
            <a:off x="2285984" y="214290"/>
            <a:ext cx="512178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Выбери слово,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котором последний звук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согласный мягкий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28926" y="2500306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помидор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28926" y="3857628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морковь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28926" y="4996076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огурец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011863" y="3116276"/>
            <a:ext cx="2913062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96"/>
            </a:avLst>
          </a:prstGeom>
          <a:solidFill>
            <a:srgbClr val="92D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Рисунок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214950"/>
            <a:ext cx="9144000" cy="1489364"/>
          </a:xfrm>
          <a:prstGeom prst="rect">
            <a:avLst/>
          </a:prstGeom>
        </p:spPr>
      </p:pic>
      <p:sp>
        <p:nvSpPr>
          <p:cNvPr id="4" name="5-конечная звезда 3">
            <a:hlinkClick r:id="rId5" action="ppaction://hlinksldjump"/>
          </p:cNvPr>
          <p:cNvSpPr/>
          <p:nvPr/>
        </p:nvSpPr>
        <p:spPr>
          <a:xfrm>
            <a:off x="323528" y="332656"/>
            <a:ext cx="1296144" cy="1224136"/>
          </a:xfrm>
          <a:prstGeom prst="star5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46084" name="TextBox 4"/>
          <p:cNvSpPr txBox="1">
            <a:spLocks noChangeArrowheads="1"/>
          </p:cNvSpPr>
          <p:nvPr/>
        </p:nvSpPr>
        <p:spPr bwMode="auto">
          <a:xfrm>
            <a:off x="1714480" y="368300"/>
            <a:ext cx="596990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Выбери слово, где первый звук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согласный, парный глухой, 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парный твёрдый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2780928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морковь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56300" y="3924506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горох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56300" y="5072074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помидор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429388" y="3078179"/>
            <a:ext cx="2636837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Рамка 9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96"/>
            </a:avLst>
          </a:prstGeom>
          <a:solidFill>
            <a:srgbClr val="92D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Рисунок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214950"/>
            <a:ext cx="9144000" cy="1489364"/>
          </a:xfrm>
          <a:prstGeom prst="rect">
            <a:avLst/>
          </a:prstGeom>
        </p:spPr>
      </p:pic>
      <p:sp>
        <p:nvSpPr>
          <p:cNvPr id="4" name="5-конечная звезда 3">
            <a:hlinkClick r:id="rId5" action="ppaction://hlinksldjump"/>
          </p:cNvPr>
          <p:cNvSpPr/>
          <p:nvPr/>
        </p:nvSpPr>
        <p:spPr>
          <a:xfrm>
            <a:off x="323528" y="404664"/>
            <a:ext cx="1296144" cy="1224136"/>
          </a:xfrm>
          <a:prstGeom prst="star5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47108" name="TextBox 4"/>
          <p:cNvSpPr txBox="1">
            <a:spLocks noChangeArrowheads="1"/>
          </p:cNvSpPr>
          <p:nvPr/>
        </p:nvSpPr>
        <p:spPr bwMode="auto">
          <a:xfrm>
            <a:off x="2124075" y="700088"/>
            <a:ext cx="552933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этом слове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букв, 6 звуков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47700" y="2348880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картофель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3643314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капуста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4857760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морковь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292880" y="2428868"/>
            <a:ext cx="2636838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Рамка 9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96"/>
            </a:avLst>
          </a:prstGeom>
          <a:solidFill>
            <a:srgbClr val="92D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Рисунок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214950"/>
            <a:ext cx="9144000" cy="1489364"/>
          </a:xfrm>
          <a:prstGeom prst="rect">
            <a:avLst/>
          </a:prstGeom>
        </p:spPr>
      </p:pic>
      <p:sp>
        <p:nvSpPr>
          <p:cNvPr id="4" name="5-конечная звезда 3">
            <a:hlinkClick r:id="rId5" action="ppaction://hlinksldjump"/>
          </p:cNvPr>
          <p:cNvSpPr/>
          <p:nvPr/>
        </p:nvSpPr>
        <p:spPr>
          <a:xfrm>
            <a:off x="323528" y="332656"/>
            <a:ext cx="1296144" cy="1224136"/>
          </a:xfrm>
          <a:prstGeom prst="star5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48132" name="TextBox 4"/>
          <p:cNvSpPr txBox="1">
            <a:spLocks noChangeArrowheads="1"/>
          </p:cNvSpPr>
          <p:nvPr/>
        </p:nvSpPr>
        <p:spPr bwMode="auto">
          <a:xfrm>
            <a:off x="2616950" y="571480"/>
            <a:ext cx="419563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этом слове 2 слога,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второй слог ударный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2357430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перец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4852140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огурец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28926" y="3643314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морковь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267480" y="2908314"/>
            <a:ext cx="2519362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Рамка 9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96"/>
            </a:avLst>
          </a:prstGeom>
          <a:solidFill>
            <a:srgbClr val="92D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Рисунок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214950"/>
            <a:ext cx="9144000" cy="1489364"/>
          </a:xfrm>
          <a:prstGeom prst="rect">
            <a:avLst/>
          </a:prstGeom>
        </p:spPr>
      </p:pic>
      <p:sp>
        <p:nvSpPr>
          <p:cNvPr id="4" name="5-конечная звезда 3">
            <a:hlinkClick r:id="rId5" action="ppaction://hlinksldjump"/>
          </p:cNvPr>
          <p:cNvSpPr/>
          <p:nvPr/>
        </p:nvSpPr>
        <p:spPr>
          <a:xfrm>
            <a:off x="395536" y="332656"/>
            <a:ext cx="1296144" cy="1224136"/>
          </a:xfrm>
          <a:prstGeom prst="star5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49156" name="TextBox 4"/>
          <p:cNvSpPr txBox="1">
            <a:spLocks noChangeArrowheads="1"/>
          </p:cNvSpPr>
          <p:nvPr/>
        </p:nvSpPr>
        <p:spPr bwMode="auto">
          <a:xfrm>
            <a:off x="1357290" y="500042"/>
            <a:ext cx="6706131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Выбери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слово согласно 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характеристики последнего звука: 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согласный, непарный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глухой,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парный твердый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3786190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перец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62822" y="4995016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морковь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28926" y="2714620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горох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488142" y="3406792"/>
            <a:ext cx="2227262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Рамка 9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96"/>
            </a:avLst>
          </a:prstGeom>
          <a:solidFill>
            <a:srgbClr val="92D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Рисунок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214950"/>
            <a:ext cx="9144000" cy="1489364"/>
          </a:xfrm>
          <a:prstGeom prst="rect">
            <a:avLst/>
          </a:prstGeom>
        </p:spPr>
      </p:pic>
      <p:sp>
        <p:nvSpPr>
          <p:cNvPr id="4" name="5-конечная звезда 3">
            <a:hlinkClick r:id="rId5" action="ppaction://hlinksldjump"/>
          </p:cNvPr>
          <p:cNvSpPr/>
          <p:nvPr/>
        </p:nvSpPr>
        <p:spPr>
          <a:xfrm>
            <a:off x="323528" y="332656"/>
            <a:ext cx="1296144" cy="1224136"/>
          </a:xfrm>
          <a:prstGeom prst="star5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50180" name="TextBox 4"/>
          <p:cNvSpPr txBox="1">
            <a:spLocks noChangeArrowheads="1"/>
          </p:cNvSpPr>
          <p:nvPr/>
        </p:nvSpPr>
        <p:spPr bwMode="auto">
          <a:xfrm>
            <a:off x="1766680" y="428604"/>
            <a:ext cx="598471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этом слове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первый звук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согласный, непарный звонкий,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парный твёрдый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4709264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горох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2423248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помидор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28926" y="3637694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морковь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532593" y="2935302"/>
            <a:ext cx="2397125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Рамка 9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96"/>
            </a:avLst>
          </a:prstGeom>
          <a:solidFill>
            <a:srgbClr val="92D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Рисунок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214950"/>
            <a:ext cx="9144000" cy="1489364"/>
          </a:xfrm>
          <a:prstGeom prst="rect">
            <a:avLst/>
          </a:prstGeom>
        </p:spPr>
      </p:pic>
      <p:sp>
        <p:nvSpPr>
          <p:cNvPr id="4" name="5-конечная звезда 3">
            <a:hlinkClick r:id="rId5" action="ppaction://hlinksldjump"/>
          </p:cNvPr>
          <p:cNvSpPr/>
          <p:nvPr/>
        </p:nvSpPr>
        <p:spPr>
          <a:xfrm>
            <a:off x="251520" y="332656"/>
            <a:ext cx="1296144" cy="1224136"/>
          </a:xfrm>
          <a:prstGeom prst="star5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7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199219" y="3163902"/>
            <a:ext cx="2944813" cy="226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5" name="TextBox 5"/>
          <p:cNvSpPr txBox="1">
            <a:spLocks noChangeArrowheads="1"/>
          </p:cNvSpPr>
          <p:nvPr/>
        </p:nvSpPr>
        <p:spPr bwMode="auto">
          <a:xfrm>
            <a:off x="2532063" y="569913"/>
            <a:ext cx="420660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этом слове 3 слога, 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третий  слог ударный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924576" y="3709132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картофель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2494686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капуста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51640" y="4857760"/>
            <a:ext cx="3240000" cy="720000"/>
          </a:xfrm>
          <a:prstGeom prst="rect">
            <a:avLst/>
          </a:prstGeom>
          <a:solidFill>
            <a:srgbClr val="CCFF6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помидор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Рамка 9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96"/>
            </a:avLst>
          </a:prstGeom>
          <a:solidFill>
            <a:srgbClr val="92D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рокудина ОВ\Мои документы\Мои рисунки\Маша и Медведь\74504162_large_02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874976"/>
            <a:ext cx="5330822" cy="5595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Рисунок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214950"/>
            <a:ext cx="9144000" cy="14893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401888" y="873125"/>
            <a:ext cx="1423987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643702" y="833438"/>
            <a:ext cx="1298575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1619250" y="3490913"/>
            <a:ext cx="1214438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989513" y="2849563"/>
            <a:ext cx="11604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4730750" y="873125"/>
            <a:ext cx="1266825" cy="139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5364163" y="4454525"/>
            <a:ext cx="1603375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3348038" y="4005263"/>
            <a:ext cx="1220787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Рамка 1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96"/>
            </a:avLst>
          </a:prstGeom>
          <a:solidFill>
            <a:srgbClr val="92D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14546" y="285728"/>
            <a:ext cx="4572000" cy="64633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СПАСИБО!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>
            <a:hlinkClick r:id="" action="ppaction://hlinkshowjump?jump=endshow"/>
          </p:cNvPr>
          <p:cNvSpPr/>
          <p:nvPr/>
        </p:nvSpPr>
        <p:spPr>
          <a:xfrm>
            <a:off x="8143900" y="6286520"/>
            <a:ext cx="792088" cy="360040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Завершить  показ </a:t>
            </a:r>
            <a:endParaRPr lang="ru-RU" sz="9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27382E-6 L -0.2342 0.166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19" y="832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01758E-6 L -0.01111 -0.1498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" y="-749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17206E-6 L -0.07448 -0.2985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3" y="-1494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028E-6 L -0.29236 0.2310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18" y="1154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35708E-6 L -0.0066 -0.1343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-67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13691E-6 L 0.14167 0.2185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3" y="1091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8.32562E-7 L 0.18802 -0.3651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92" y="-1827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 descr="imagesCA57BO6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571736" y="2928934"/>
            <a:ext cx="3328917" cy="3491536"/>
          </a:xfrm>
          <a:prstGeom prst="rect">
            <a:avLst/>
          </a:prstGeom>
        </p:spPr>
      </p:pic>
      <p:pic>
        <p:nvPicPr>
          <p:cNvPr id="16" name="Рисунок 15" descr="Рисунок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14950"/>
            <a:ext cx="9144000" cy="148936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42910" y="357166"/>
            <a:ext cx="7861023" cy="646331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noFill/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СОБИРАЕМ УРОЖАЙ</a:t>
            </a:r>
            <a:endParaRPr lang="ru-RU" sz="3600" b="1" dirty="0">
              <a:ln w="10541" cmpd="sng">
                <a:noFill/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Приключение  Винни - Пуха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357290" y="1571612"/>
            <a:ext cx="2012164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0694" y="1643050"/>
            <a:ext cx="3032746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TextBox 18"/>
          <p:cNvSpPr txBox="1"/>
          <p:nvPr/>
        </p:nvSpPr>
        <p:spPr>
          <a:xfrm>
            <a:off x="1853319" y="4143380"/>
            <a:ext cx="11470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саду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86512" y="4143380"/>
            <a:ext cx="1594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грядке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Овал 25">
            <a:hlinkClick r:id="rId6" action="ppaction://hlinksldjump"/>
          </p:cNvPr>
          <p:cNvSpPr/>
          <p:nvPr/>
        </p:nvSpPr>
        <p:spPr>
          <a:xfrm>
            <a:off x="1428728" y="1571612"/>
            <a:ext cx="1857388" cy="242889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hlinkClick r:id="rId7" action="ppaction://hlinksldjump"/>
          </p:cNvPr>
          <p:cNvSpPr/>
          <p:nvPr/>
        </p:nvSpPr>
        <p:spPr>
          <a:xfrm>
            <a:off x="5572132" y="1785926"/>
            <a:ext cx="2857520" cy="1928826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>
            <a:hlinkClick r:id="" action="ppaction://hlinkshowjump?jump=endshow"/>
          </p:cNvPr>
          <p:cNvSpPr/>
          <p:nvPr/>
        </p:nvSpPr>
        <p:spPr>
          <a:xfrm>
            <a:off x="214282" y="6286520"/>
            <a:ext cx="792088" cy="360040"/>
          </a:xfrm>
          <a:prstGeom prst="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Завершить  показ </a:t>
            </a:r>
            <a:endParaRPr lang="ru-RU" sz="9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Рамка 5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96"/>
            </a:avLst>
          </a:prstGeom>
          <a:solidFill>
            <a:srgbClr val="92D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7493" y="1142984"/>
            <a:ext cx="808078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http://cs11399.vk.me/u71043957/-14/x_14013166.jpg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Маша</a:t>
            </a: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https://d1v8u1ev1s9e4n.cloudfront.net/55caab545ccacf72a980eb03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трава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http://s011.radikal.ru/i316/1011/20/a01eaa066e3f.png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слива</a:t>
            </a: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http://ramki-vsem.ru/png/clipart-11.png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персик</a:t>
            </a: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http://ramki-vsem.ru/png/clipart-10.png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абрикос</a:t>
            </a: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http://s016.radikal.ru/i337/1011/fb/52ac13fd3034.png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яблоко</a:t>
            </a: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http://s008.radikal.ru/i305/1011/d1/f62bdff3edce.png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яблоко зелёное</a:t>
            </a: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http://ramki-photoshop.ru/oforml/4/eda-klipart-25.png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груша</a:t>
            </a: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http://img-fotki.yandex.ru/get/6413/16969765.7b/0_69ccb_8fd20d49_orig.png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фруктовый сад</a:t>
            </a: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http://images.vector-images.com/clp3/208336/clp1106815.jpg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огород</a:t>
            </a:r>
          </a:p>
          <a:p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М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13"/>
              </a:rPr>
              <a:t>О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14"/>
              </a:rPr>
              <a:t>Л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13"/>
              </a:rPr>
              <a:t>О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15"/>
              </a:rPr>
              <a:t>Д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16"/>
              </a:rPr>
              <a:t>Ц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17"/>
              </a:rPr>
              <a:t>Ы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18"/>
              </a:rPr>
              <a:t>Огурец</a:t>
            </a:r>
            <a:endParaRPr lang="ru-RU" sz="1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19"/>
              </a:rPr>
              <a:t>Помидор</a:t>
            </a:r>
            <a:endParaRPr lang="ru-RU" sz="1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20"/>
              </a:rPr>
              <a:t>Морковь</a:t>
            </a:r>
            <a:endParaRPr lang="ru-RU" sz="1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21"/>
              </a:rPr>
              <a:t>Перец</a:t>
            </a:r>
            <a:endParaRPr lang="ru-RU" sz="1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22"/>
              </a:rPr>
              <a:t>Горох</a:t>
            </a:r>
            <a:endParaRPr lang="ru-RU" sz="1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23"/>
              </a:rPr>
              <a:t>Картофель</a:t>
            </a:r>
            <a:endParaRPr lang="ru-RU" sz="1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24"/>
              </a:rPr>
              <a:t>Капуста</a:t>
            </a:r>
            <a:endParaRPr lang="ru-RU" sz="1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25"/>
              </a:rPr>
              <a:t>Корзина</a:t>
            </a:r>
            <a:endParaRPr lang="ru-RU" sz="1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26"/>
              </a:rPr>
              <a:t>Медведь</a:t>
            </a:r>
            <a:endParaRPr lang="ru-RU" sz="1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Игры созданы по материалам мастер – классов  на порталах «Сеть творческих учителей» и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Методсовет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400" dirty="0" smtClean="0">
              <a:latin typeface="Times New Roman" pitchFamily="18" charset="0"/>
              <a:cs typeface="Times New Roman" pitchFamily="18" charset="0"/>
              <a:hlinkClick r:id="rId27"/>
            </a:endParaRPr>
          </a:p>
          <a:p>
            <a:r>
              <a:rPr lang="en-US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27"/>
              </a:rPr>
              <a:t>http://metodsovet.su/board/int_raskr_v_powerpoint/master_klass_interaktivnaja_raskraska_v_programme_microsoft_office_powerpoint/7-1-0-24</a:t>
            </a:r>
            <a:endParaRPr lang="ru-RU" sz="1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28"/>
              </a:rPr>
              <a:t>Лобанова Р.Б., Смекалова Ю.В., Черткова М.Д. Создание игры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8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86050" y="500042"/>
            <a:ext cx="4327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ИНФОРМАЦИОННЫЕ ИСТОЧНИКИ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29" action="ppaction://hlinksldjump" highlightClick="1"/>
          </p:cNvPr>
          <p:cNvSpPr/>
          <p:nvPr/>
        </p:nvSpPr>
        <p:spPr>
          <a:xfrm>
            <a:off x="8429652" y="6215082"/>
            <a:ext cx="500066" cy="428628"/>
          </a:xfrm>
          <a:prstGeom prst="actionButtonHome">
            <a:avLst/>
          </a:prstGeom>
          <a:solidFill>
            <a:srgbClr val="92D050">
              <a:alpha val="65000"/>
            </a:srgb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96"/>
            </a:avLst>
          </a:prstGeom>
          <a:solidFill>
            <a:srgbClr val="92D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Рисунок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14950"/>
            <a:ext cx="9144000" cy="1489364"/>
          </a:xfrm>
          <a:prstGeom prst="rect">
            <a:avLst/>
          </a:prstGeom>
        </p:spPr>
      </p:pic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96"/>
            </a:avLst>
          </a:prstGeom>
          <a:solidFill>
            <a:srgbClr val="92D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Picture 9" descr="http://detsad20skazka.ucoz.com/4cd680689e40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357950" y="3071810"/>
            <a:ext cx="3062662" cy="331488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266249" y="6287879"/>
            <a:ext cx="575473" cy="334155"/>
          </a:xfrm>
          <a:prstGeom prst="rightArrow">
            <a:avLst/>
          </a:prstGeom>
          <a:solidFill>
            <a:srgbClr val="92D050"/>
          </a:solidFill>
          <a:ln>
            <a:solidFill>
              <a:srgbClr val="00206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28662" y="785794"/>
            <a:ext cx="5072098" cy="492922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Ребята!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Прочитайте  слово и определите количество звуков и букв в слове. Если вы ответите верно, картинка станет цветная.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Желаю удачи!</a:t>
            </a:r>
          </a:p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0_83516_12b8984d_orig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123413">
            <a:off x="6169301" y="4873901"/>
            <a:ext cx="663436" cy="71438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Рисунок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214950"/>
            <a:ext cx="9144000" cy="1489364"/>
          </a:xfrm>
          <a:prstGeom prst="rect">
            <a:avLst/>
          </a:prstGeom>
        </p:spPr>
      </p:pic>
      <p:pic>
        <p:nvPicPr>
          <p:cNvPr id="4" name="Рисунок 3" descr="52ac13fd30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1571604" y="6072206"/>
            <a:ext cx="476643" cy="455117"/>
          </a:xfrm>
          <a:prstGeom prst="rect">
            <a:avLst/>
          </a:prstGeom>
        </p:spPr>
      </p:pic>
      <p:pic>
        <p:nvPicPr>
          <p:cNvPr id="5" name="Рисунок 4" descr="52ac13fd30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1357290" y="6143644"/>
            <a:ext cx="476643" cy="455117"/>
          </a:xfrm>
          <a:prstGeom prst="rect">
            <a:avLst/>
          </a:prstGeom>
        </p:spPr>
      </p:pic>
      <p:pic>
        <p:nvPicPr>
          <p:cNvPr id="6" name="Рисунок 5" descr="52ac13fd30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3929058" y="6143644"/>
            <a:ext cx="476643" cy="455117"/>
          </a:xfrm>
          <a:prstGeom prst="rect">
            <a:avLst/>
          </a:prstGeom>
        </p:spPr>
      </p:pic>
      <p:pic>
        <p:nvPicPr>
          <p:cNvPr id="7" name="Рисунок 6" descr="52ac13fd30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1829327" flipH="1">
            <a:off x="4500562" y="6072206"/>
            <a:ext cx="476643" cy="455117"/>
          </a:xfrm>
          <a:prstGeom prst="rect">
            <a:avLst/>
          </a:prstGeom>
        </p:spPr>
      </p:pic>
      <p:pic>
        <p:nvPicPr>
          <p:cNvPr id="8" name="Рисунок 7" descr="52ac13fd30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19668183" flipH="1">
            <a:off x="6072198" y="6072206"/>
            <a:ext cx="476643" cy="455117"/>
          </a:xfrm>
          <a:prstGeom prst="rect">
            <a:avLst/>
          </a:prstGeom>
        </p:spPr>
      </p:pic>
      <p:pic>
        <p:nvPicPr>
          <p:cNvPr id="9" name="Рисунок 8" descr="52ac13fd30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20502760" flipH="1">
            <a:off x="2571736" y="6143644"/>
            <a:ext cx="476643" cy="455117"/>
          </a:xfrm>
          <a:prstGeom prst="rect">
            <a:avLst/>
          </a:prstGeom>
        </p:spPr>
      </p:pic>
      <p:pic>
        <p:nvPicPr>
          <p:cNvPr id="10" name="Рисунок 9" descr="52ac13fd30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20437222" flipH="1">
            <a:off x="357158" y="6143644"/>
            <a:ext cx="476643" cy="455117"/>
          </a:xfrm>
          <a:prstGeom prst="rect">
            <a:avLst/>
          </a:prstGeom>
        </p:spPr>
      </p:pic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96"/>
            </a:avLst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4" name="Picture 9" descr="http://detsad20skazka.ucoz.com/4cd680689e40.png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7072330" y="3786190"/>
            <a:ext cx="2205406" cy="238702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8266249" y="6287879"/>
            <a:ext cx="575473" cy="334155"/>
          </a:xfrm>
          <a:prstGeom prst="rightArrow">
            <a:avLst/>
          </a:prstGeom>
          <a:solidFill>
            <a:srgbClr val="92D050"/>
          </a:solidFill>
          <a:ln>
            <a:solidFill>
              <a:srgbClr val="00206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6072198" y="2143116"/>
            <a:ext cx="2088231" cy="64698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alt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7 б. </a:t>
            </a: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6072198" y="3071810"/>
            <a:ext cx="2088231" cy="64698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., 7 б.</a:t>
            </a: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6072198" y="1285860"/>
            <a:ext cx="2088231" cy="64698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 зв.,7 б.</a:t>
            </a:r>
          </a:p>
        </p:txBody>
      </p:sp>
      <p:sp>
        <p:nvSpPr>
          <p:cNvPr id="20" name="Рамка 19"/>
          <p:cNvSpPr/>
          <p:nvPr/>
        </p:nvSpPr>
        <p:spPr>
          <a:xfrm rot="10800000">
            <a:off x="428596" y="428601"/>
            <a:ext cx="4857784" cy="4572034"/>
          </a:xfrm>
          <a:prstGeom prst="frame">
            <a:avLst>
              <a:gd name="adj1" fmla="val 2384"/>
            </a:avLst>
          </a:prstGeom>
          <a:solidFill>
            <a:srgbClr val="00B0F0"/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C00FF"/>
              </a:solidFill>
            </a:endParaRPr>
          </a:p>
        </p:txBody>
      </p:sp>
      <p:pic>
        <p:nvPicPr>
          <p:cNvPr id="22" name="Picture 2" descr="http://newsinphoto.ru/wp-content/uploads/2011/05/%D1%80%D0%BE%D1%81%D1%8F%D0%BD%D0%BA%D0%B0-24.jpg"/>
          <p:cNvPicPr>
            <a:picLocks noChangeAspect="1" noChangeArrowheads="1"/>
          </p:cNvPicPr>
          <p:nvPr/>
        </p:nvPicPr>
        <p:blipFill>
          <a:blip r:embed="rId8">
            <a:grayscl/>
          </a:blip>
          <a:stretch>
            <a:fillRect/>
          </a:stretch>
        </p:blipFill>
        <p:spPr bwMode="auto">
          <a:xfrm>
            <a:off x="1000295" y="680797"/>
            <a:ext cx="3857457" cy="41055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newsinphoto.ru/wp-content/uploads/2011/05/%D1%80%D0%BE%D1%81%D1%8F%D0%BD%D0%BA%D0%B0-24.jpg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1000100" y="680797"/>
            <a:ext cx="3857457" cy="41055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Скругленный прямоугольник 25"/>
          <p:cNvSpPr/>
          <p:nvPr/>
        </p:nvSpPr>
        <p:spPr>
          <a:xfrm>
            <a:off x="5715008" y="500042"/>
            <a:ext cx="2928958" cy="71438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ВАРЕНЬЕ</a:t>
            </a:r>
            <a:endParaRPr lang="ru-RU" sz="3200" dirty="0"/>
          </a:p>
        </p:txBody>
      </p:sp>
      <p:pic>
        <p:nvPicPr>
          <p:cNvPr id="12" name="Рисунок 11" descr="0_83516_12b8984d_orig.pn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rot="1123413">
            <a:off x="6812243" y="5088215"/>
            <a:ext cx="663436" cy="714380"/>
          </a:xfrm>
          <a:prstGeom prst="rect">
            <a:avLst/>
          </a:prstGeom>
        </p:spPr>
      </p:pic>
      <p:pic>
        <p:nvPicPr>
          <p:cNvPr id="13" name="Рисунок 12" descr="52ac13fd30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6929454" y="5214950"/>
            <a:ext cx="476643" cy="455117"/>
          </a:xfrm>
          <a:prstGeom prst="rect">
            <a:avLst/>
          </a:prstGeom>
        </p:spPr>
      </p:pic>
      <p:pic>
        <p:nvPicPr>
          <p:cNvPr id="15" name="Рисунок 14" descr="0_83516_12b8984d_orig.png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screen"/>
          <a:srcRect/>
          <a:stretch>
            <a:fillRect/>
          </a:stretch>
        </p:blipFill>
        <p:spPr>
          <a:xfrm rot="1205831">
            <a:off x="6739474" y="5480191"/>
            <a:ext cx="653661" cy="30959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 descr="Рисунок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214950"/>
            <a:ext cx="9144000" cy="1489364"/>
          </a:xfrm>
          <a:prstGeom prst="rect">
            <a:avLst/>
          </a:prstGeom>
        </p:spPr>
      </p:pic>
      <p:pic>
        <p:nvPicPr>
          <p:cNvPr id="12" name="Рисунок 11" descr="0_83516_12b8984d_orig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1123413">
            <a:off x="6812243" y="5088215"/>
            <a:ext cx="663436" cy="714380"/>
          </a:xfrm>
          <a:prstGeom prst="rect">
            <a:avLst/>
          </a:prstGeom>
        </p:spPr>
      </p:pic>
      <p:pic>
        <p:nvPicPr>
          <p:cNvPr id="33" name="Рисунок 32" descr="f62bdff3edce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929454" y="5214950"/>
            <a:ext cx="469759" cy="500066"/>
          </a:xfrm>
          <a:prstGeom prst="rect">
            <a:avLst/>
          </a:prstGeom>
        </p:spPr>
      </p:pic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96"/>
            </a:avLst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4" name="Picture 9" descr="http://detsad20skazka.ucoz.com/4cd680689e40.png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7072330" y="3786190"/>
            <a:ext cx="2205406" cy="238702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8266249" y="6287879"/>
            <a:ext cx="575473" cy="334155"/>
          </a:xfrm>
          <a:prstGeom prst="rightArrow">
            <a:avLst/>
          </a:prstGeom>
          <a:solidFill>
            <a:srgbClr val="92D050"/>
          </a:solidFill>
          <a:ln>
            <a:solidFill>
              <a:srgbClr val="00206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6072198" y="1285860"/>
            <a:ext cx="2088231" cy="64698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alt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5 б. </a:t>
            </a: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6072198" y="3000372"/>
            <a:ext cx="2088231" cy="64698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., 6 б.</a:t>
            </a: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6072198" y="2143116"/>
            <a:ext cx="2088231" cy="64698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 зв.,5 б.</a:t>
            </a:r>
          </a:p>
        </p:txBody>
      </p:sp>
      <p:sp>
        <p:nvSpPr>
          <p:cNvPr id="20" name="Рамка 19"/>
          <p:cNvSpPr/>
          <p:nvPr/>
        </p:nvSpPr>
        <p:spPr>
          <a:xfrm rot="10800000">
            <a:off x="428596" y="428601"/>
            <a:ext cx="4857784" cy="4572034"/>
          </a:xfrm>
          <a:prstGeom prst="frame">
            <a:avLst>
              <a:gd name="adj1" fmla="val 2384"/>
            </a:avLst>
          </a:prstGeom>
          <a:solidFill>
            <a:srgbClr val="00B0F0"/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C00FF"/>
              </a:solidFill>
            </a:endParaRPr>
          </a:p>
        </p:txBody>
      </p:sp>
      <p:pic>
        <p:nvPicPr>
          <p:cNvPr id="22" name="Picture 2" descr="http://newsinphoto.ru/wp-content/uploads/2011/05/%D1%80%D0%BE%D1%81%D1%8F%D0%BD%D0%BA%D0%B0-24.jpg"/>
          <p:cNvPicPr>
            <a:picLocks noChangeAspect="1" noChangeArrowheads="1"/>
          </p:cNvPicPr>
          <p:nvPr/>
        </p:nvPicPr>
        <p:blipFill>
          <a:blip r:embed="rId8">
            <a:grayscl/>
          </a:blip>
          <a:stretch>
            <a:fillRect/>
          </a:stretch>
        </p:blipFill>
        <p:spPr bwMode="auto">
          <a:xfrm>
            <a:off x="1000295" y="891655"/>
            <a:ext cx="3857457" cy="36838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newsinphoto.ru/wp-content/uploads/2011/05/%D1%80%D0%BE%D1%81%D1%8F%D0%BD%D0%BA%D0%B0-24.jpg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1000100" y="888199"/>
            <a:ext cx="3857457" cy="36838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Скругленный прямоугольник 25"/>
          <p:cNvSpPr/>
          <p:nvPr/>
        </p:nvSpPr>
        <p:spPr>
          <a:xfrm>
            <a:off x="5715008" y="500042"/>
            <a:ext cx="2928958" cy="71438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ЯРЛЫК</a:t>
            </a:r>
            <a:endParaRPr lang="ru-RU" sz="3200" dirty="0"/>
          </a:p>
        </p:txBody>
      </p:sp>
      <p:pic>
        <p:nvPicPr>
          <p:cNvPr id="15" name="Рисунок 14" descr="0_83516_12b8984d_orig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>
          <a:xfrm rot="1205831">
            <a:off x="6739474" y="5480191"/>
            <a:ext cx="653661" cy="309590"/>
          </a:xfrm>
          <a:prstGeom prst="rect">
            <a:avLst/>
          </a:prstGeom>
        </p:spPr>
      </p:pic>
      <p:pic>
        <p:nvPicPr>
          <p:cNvPr id="24" name="Рисунок 23" descr="f62bdff3edce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00034" y="6072206"/>
            <a:ext cx="469759" cy="500066"/>
          </a:xfrm>
          <a:prstGeom prst="rect">
            <a:avLst/>
          </a:prstGeom>
        </p:spPr>
      </p:pic>
      <p:pic>
        <p:nvPicPr>
          <p:cNvPr id="25" name="Рисунок 24" descr="f62bdff3edce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143108" y="6072206"/>
            <a:ext cx="469759" cy="500066"/>
          </a:xfrm>
          <a:prstGeom prst="rect">
            <a:avLst/>
          </a:prstGeom>
        </p:spPr>
      </p:pic>
      <p:pic>
        <p:nvPicPr>
          <p:cNvPr id="27" name="Рисунок 26" descr="f62bdff3edce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286116" y="5929330"/>
            <a:ext cx="469759" cy="500066"/>
          </a:xfrm>
          <a:prstGeom prst="rect">
            <a:avLst/>
          </a:prstGeom>
        </p:spPr>
      </p:pic>
      <p:pic>
        <p:nvPicPr>
          <p:cNvPr id="28" name="Рисунок 27" descr="f62bdff3edce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929058" y="6000768"/>
            <a:ext cx="469759" cy="500066"/>
          </a:xfrm>
          <a:prstGeom prst="rect">
            <a:avLst/>
          </a:prstGeom>
        </p:spPr>
      </p:pic>
      <p:pic>
        <p:nvPicPr>
          <p:cNvPr id="29" name="Рисунок 28" descr="f62bdff3edce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643438" y="6000768"/>
            <a:ext cx="469759" cy="500066"/>
          </a:xfrm>
          <a:prstGeom prst="rect">
            <a:avLst/>
          </a:prstGeom>
        </p:spPr>
      </p:pic>
      <p:pic>
        <p:nvPicPr>
          <p:cNvPr id="30" name="Рисунок 29" descr="f62bdff3edce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20047450">
            <a:off x="5586265" y="5863893"/>
            <a:ext cx="469759" cy="500066"/>
          </a:xfrm>
          <a:prstGeom prst="rect">
            <a:avLst/>
          </a:prstGeom>
        </p:spPr>
      </p:pic>
      <p:pic>
        <p:nvPicPr>
          <p:cNvPr id="31" name="Рисунок 30" descr="f62bdff3edce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357950" y="6072206"/>
            <a:ext cx="469759" cy="500066"/>
          </a:xfrm>
          <a:prstGeom prst="rect">
            <a:avLst/>
          </a:prstGeom>
        </p:spPr>
      </p:pic>
      <p:pic>
        <p:nvPicPr>
          <p:cNvPr id="32" name="Рисунок 31" descr="f62bdff3edce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715140" y="6072206"/>
            <a:ext cx="469759" cy="50006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Рисунок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214950"/>
            <a:ext cx="9144000" cy="1489364"/>
          </a:xfrm>
          <a:prstGeom prst="rect">
            <a:avLst/>
          </a:prstGeom>
        </p:spPr>
      </p:pic>
      <p:pic>
        <p:nvPicPr>
          <p:cNvPr id="4" name="Рисунок 3" descr="52ac13fd303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1583377" y="6072206"/>
            <a:ext cx="453097" cy="455117"/>
          </a:xfrm>
          <a:prstGeom prst="rect">
            <a:avLst/>
          </a:prstGeom>
        </p:spPr>
      </p:pic>
      <p:pic>
        <p:nvPicPr>
          <p:cNvPr id="5" name="Рисунок 4" descr="52ac13fd30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1381803" y="6143644"/>
            <a:ext cx="427617" cy="455117"/>
          </a:xfrm>
          <a:prstGeom prst="rect">
            <a:avLst/>
          </a:prstGeom>
        </p:spPr>
      </p:pic>
      <p:pic>
        <p:nvPicPr>
          <p:cNvPr id="6" name="Рисунок 5" descr="52ac13fd303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3940831" y="6143644"/>
            <a:ext cx="453097" cy="455117"/>
          </a:xfrm>
          <a:prstGeom prst="rect">
            <a:avLst/>
          </a:prstGeom>
        </p:spPr>
      </p:pic>
      <p:pic>
        <p:nvPicPr>
          <p:cNvPr id="7" name="Рисунок 6" descr="52ac13fd3034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1829327" flipH="1">
            <a:off x="4500562" y="6072206"/>
            <a:ext cx="476643" cy="455117"/>
          </a:xfrm>
          <a:prstGeom prst="rect">
            <a:avLst/>
          </a:prstGeom>
        </p:spPr>
      </p:pic>
      <p:pic>
        <p:nvPicPr>
          <p:cNvPr id="8" name="Рисунок 7" descr="52ac13fd30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19668183" flipH="1">
            <a:off x="6096711" y="6072206"/>
            <a:ext cx="427617" cy="455117"/>
          </a:xfrm>
          <a:prstGeom prst="rect">
            <a:avLst/>
          </a:prstGeom>
        </p:spPr>
      </p:pic>
      <p:pic>
        <p:nvPicPr>
          <p:cNvPr id="9" name="Рисунок 8" descr="52ac13fd3034.pn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rot="20502760" flipH="1">
            <a:off x="2571773" y="6143644"/>
            <a:ext cx="476570" cy="455117"/>
          </a:xfrm>
          <a:prstGeom prst="rect">
            <a:avLst/>
          </a:prstGeom>
        </p:spPr>
      </p:pic>
      <p:pic>
        <p:nvPicPr>
          <p:cNvPr id="10" name="Рисунок 9" descr="52ac13fd303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20437222" flipH="1">
            <a:off x="368931" y="6143644"/>
            <a:ext cx="453097" cy="455117"/>
          </a:xfrm>
          <a:prstGeom prst="rect">
            <a:avLst/>
          </a:prstGeom>
        </p:spPr>
      </p:pic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96"/>
            </a:avLst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4" name="Picture 9" descr="http://detsad20skazka.ucoz.com/4cd680689e40.png"/>
          <p:cNvPicPr>
            <a:picLocks noChangeAspect="1" noChangeArrowheads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7072330" y="3786190"/>
            <a:ext cx="2205406" cy="238702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8266249" y="6287879"/>
            <a:ext cx="575473" cy="334155"/>
          </a:xfrm>
          <a:prstGeom prst="rightArrow">
            <a:avLst/>
          </a:prstGeom>
          <a:solidFill>
            <a:srgbClr val="92D050"/>
          </a:solidFill>
          <a:ln>
            <a:solidFill>
              <a:srgbClr val="00206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6072198" y="1285860"/>
            <a:ext cx="2088231" cy="64698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alt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6 б. </a:t>
            </a: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6072198" y="3071810"/>
            <a:ext cx="2088231" cy="64698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alt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., 6 б.</a:t>
            </a: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6072198" y="2139072"/>
            <a:ext cx="2088231" cy="64698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 зв.,6 б.</a:t>
            </a:r>
          </a:p>
        </p:txBody>
      </p:sp>
      <p:sp>
        <p:nvSpPr>
          <p:cNvPr id="20" name="Рамка 19"/>
          <p:cNvSpPr/>
          <p:nvPr/>
        </p:nvSpPr>
        <p:spPr>
          <a:xfrm rot="10800000">
            <a:off x="428596" y="428601"/>
            <a:ext cx="4857784" cy="4572034"/>
          </a:xfrm>
          <a:prstGeom prst="frame">
            <a:avLst>
              <a:gd name="adj1" fmla="val 2384"/>
            </a:avLst>
          </a:prstGeom>
          <a:solidFill>
            <a:srgbClr val="00B0F0"/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C00FF"/>
              </a:solidFill>
            </a:endParaRPr>
          </a:p>
        </p:txBody>
      </p:sp>
      <p:pic>
        <p:nvPicPr>
          <p:cNvPr id="22" name="Picture 2" descr="http://newsinphoto.ru/wp-content/uploads/2011/05/%D1%80%D0%BE%D1%81%D1%8F%D0%BD%D0%BA%D0%B0-24.jpg"/>
          <p:cNvPicPr>
            <a:picLocks noChangeAspect="1" noChangeArrowheads="1"/>
          </p:cNvPicPr>
          <p:nvPr/>
        </p:nvPicPr>
        <p:blipFill>
          <a:blip r:embed="rId10" cstate="screen">
            <a:grayscl/>
          </a:blip>
          <a:stretch>
            <a:fillRect/>
          </a:stretch>
        </p:blipFill>
        <p:spPr bwMode="auto">
          <a:xfrm>
            <a:off x="1000295" y="796236"/>
            <a:ext cx="3857457" cy="38746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newsinphoto.ru/wp-content/uploads/2011/05/%D1%80%D0%BE%D1%81%D1%8F%D0%BD%D0%BA%D0%B0-24.jpg"/>
          <p:cNvPicPr>
            <a:picLocks noChangeAspect="1" noChangeArrowheads="1"/>
          </p:cNvPicPr>
          <p:nvPr/>
        </p:nvPicPr>
        <p:blipFill>
          <a:blip r:embed="rId10" cstate="screen"/>
          <a:stretch>
            <a:fillRect/>
          </a:stretch>
        </p:blipFill>
        <p:spPr bwMode="auto">
          <a:xfrm>
            <a:off x="1000100" y="785794"/>
            <a:ext cx="3857457" cy="38746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Скругленный прямоугольник 25"/>
          <p:cNvSpPr/>
          <p:nvPr/>
        </p:nvSpPr>
        <p:spPr>
          <a:xfrm>
            <a:off x="5715008" y="500042"/>
            <a:ext cx="2928958" cy="71438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ВЬЮНОК</a:t>
            </a:r>
            <a:endParaRPr lang="ru-RU" sz="3200" dirty="0"/>
          </a:p>
        </p:txBody>
      </p:sp>
      <p:pic>
        <p:nvPicPr>
          <p:cNvPr id="12" name="Рисунок 11" descr="0_83516_12b8984d_orig.png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 rot="1123413">
            <a:off x="6812243" y="5088215"/>
            <a:ext cx="663436" cy="714380"/>
          </a:xfrm>
          <a:prstGeom prst="rect">
            <a:avLst/>
          </a:prstGeom>
        </p:spPr>
      </p:pic>
      <p:pic>
        <p:nvPicPr>
          <p:cNvPr id="13" name="Рисунок 12" descr="52ac13fd303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6941227" y="5214950"/>
            <a:ext cx="453097" cy="455117"/>
          </a:xfrm>
          <a:prstGeom prst="rect">
            <a:avLst/>
          </a:prstGeom>
        </p:spPr>
      </p:pic>
      <p:pic>
        <p:nvPicPr>
          <p:cNvPr id="15" name="Рисунок 14" descr="0_83516_12b8984d_orig.png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screen"/>
          <a:srcRect/>
          <a:stretch>
            <a:fillRect/>
          </a:stretch>
        </p:blipFill>
        <p:spPr>
          <a:xfrm rot="1205831">
            <a:off x="6739474" y="5480191"/>
            <a:ext cx="653661" cy="30959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 descr="Рисунок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214950"/>
            <a:ext cx="9144000" cy="1489364"/>
          </a:xfrm>
          <a:prstGeom prst="rect">
            <a:avLst/>
          </a:prstGeom>
        </p:spPr>
      </p:pic>
      <p:pic>
        <p:nvPicPr>
          <p:cNvPr id="12" name="Рисунок 11" descr="0_83516_12b8984d_orig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1123413">
            <a:off x="6812243" y="5088215"/>
            <a:ext cx="663436" cy="714380"/>
          </a:xfrm>
          <a:prstGeom prst="rect">
            <a:avLst/>
          </a:prstGeom>
        </p:spPr>
      </p:pic>
      <p:pic>
        <p:nvPicPr>
          <p:cNvPr id="33" name="Рисунок 32" descr="f62bdff3edce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929454" y="5230103"/>
            <a:ext cx="469759" cy="469759"/>
          </a:xfrm>
          <a:prstGeom prst="rect">
            <a:avLst/>
          </a:prstGeom>
        </p:spPr>
      </p:pic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96"/>
            </a:avLst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4" name="Picture 9" descr="http://detsad20skazka.ucoz.com/4cd680689e40.png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7072330" y="3786190"/>
            <a:ext cx="2205406" cy="238702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8266249" y="6287879"/>
            <a:ext cx="575473" cy="334155"/>
          </a:xfrm>
          <a:prstGeom prst="rightArrow">
            <a:avLst/>
          </a:prstGeom>
          <a:solidFill>
            <a:srgbClr val="92D050"/>
          </a:solidFill>
          <a:ln>
            <a:solidFill>
              <a:srgbClr val="00206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6198545" y="1285860"/>
            <a:ext cx="2088231" cy="64698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6 б. </a:t>
            </a: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6215074" y="2071678"/>
            <a:ext cx="2088231" cy="64698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alt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., 5 б.</a:t>
            </a: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6269983" y="2857496"/>
            <a:ext cx="2088231" cy="64698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., 5 б.</a:t>
            </a:r>
          </a:p>
        </p:txBody>
      </p:sp>
      <p:sp>
        <p:nvSpPr>
          <p:cNvPr id="20" name="Рамка 19"/>
          <p:cNvSpPr/>
          <p:nvPr/>
        </p:nvSpPr>
        <p:spPr>
          <a:xfrm rot="10800000">
            <a:off x="428596" y="428601"/>
            <a:ext cx="4857784" cy="4572034"/>
          </a:xfrm>
          <a:prstGeom prst="frame">
            <a:avLst>
              <a:gd name="adj1" fmla="val 2384"/>
            </a:avLst>
          </a:prstGeom>
          <a:solidFill>
            <a:srgbClr val="00B0F0"/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C00FF"/>
              </a:solidFill>
            </a:endParaRPr>
          </a:p>
        </p:txBody>
      </p:sp>
      <p:pic>
        <p:nvPicPr>
          <p:cNvPr id="22" name="Picture 2" descr="http://newsinphoto.ru/wp-content/uploads/2011/05/%D1%80%D0%BE%D1%81%D1%8F%D0%BD%D0%BA%D0%B0-24.jpg"/>
          <p:cNvPicPr>
            <a:picLocks noChangeAspect="1" noChangeArrowheads="1"/>
          </p:cNvPicPr>
          <p:nvPr/>
        </p:nvPicPr>
        <p:blipFill>
          <a:blip r:embed="rId8" cstate="screen">
            <a:grayscl/>
          </a:blip>
          <a:stretch>
            <a:fillRect/>
          </a:stretch>
        </p:blipFill>
        <p:spPr bwMode="auto">
          <a:xfrm>
            <a:off x="1087119" y="891655"/>
            <a:ext cx="3683809" cy="36838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newsinphoto.ru/wp-content/uploads/2011/05/%D1%80%D0%BE%D1%81%D1%8F%D0%BD%D0%BA%D0%B0-24.jpg"/>
          <p:cNvPicPr>
            <a:picLocks noChangeAspect="1" noChangeArrowheads="1"/>
          </p:cNvPicPr>
          <p:nvPr/>
        </p:nvPicPr>
        <p:blipFill>
          <a:blip r:embed="rId9" cstate="screen"/>
          <a:stretch>
            <a:fillRect/>
          </a:stretch>
        </p:blipFill>
        <p:spPr bwMode="auto">
          <a:xfrm>
            <a:off x="1086924" y="857232"/>
            <a:ext cx="3683809" cy="37147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Скругленный прямоугольник 25"/>
          <p:cNvSpPr/>
          <p:nvPr/>
        </p:nvSpPr>
        <p:spPr>
          <a:xfrm>
            <a:off x="5715008" y="500042"/>
            <a:ext cx="2928958" cy="71438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КАЮТА</a:t>
            </a:r>
            <a:endParaRPr lang="ru-RU" sz="3200" dirty="0"/>
          </a:p>
        </p:txBody>
      </p:sp>
      <p:pic>
        <p:nvPicPr>
          <p:cNvPr id="15" name="Рисунок 14" descr="0_83516_12b8984d_orig.png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screen"/>
          <a:srcRect/>
          <a:stretch>
            <a:fillRect/>
          </a:stretch>
        </p:blipFill>
        <p:spPr>
          <a:xfrm rot="1205831">
            <a:off x="6739474" y="5480191"/>
            <a:ext cx="653661" cy="309590"/>
          </a:xfrm>
          <a:prstGeom prst="rect">
            <a:avLst/>
          </a:prstGeom>
        </p:spPr>
      </p:pic>
      <p:pic>
        <p:nvPicPr>
          <p:cNvPr id="24" name="Рисунок 23" descr="f62bdff3edce.png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500034" y="6072206"/>
            <a:ext cx="469759" cy="500066"/>
          </a:xfrm>
          <a:prstGeom prst="rect">
            <a:avLst/>
          </a:prstGeom>
        </p:spPr>
      </p:pic>
      <p:pic>
        <p:nvPicPr>
          <p:cNvPr id="25" name="Рисунок 24" descr="f62bdff3edce.pn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2143108" y="6097933"/>
            <a:ext cx="469759" cy="448612"/>
          </a:xfrm>
          <a:prstGeom prst="rect">
            <a:avLst/>
          </a:prstGeom>
        </p:spPr>
      </p:pic>
      <p:pic>
        <p:nvPicPr>
          <p:cNvPr id="27" name="Рисунок 26" descr="f62bdff3edce.png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3286116" y="5943437"/>
            <a:ext cx="469759" cy="471852"/>
          </a:xfrm>
          <a:prstGeom prst="rect">
            <a:avLst/>
          </a:prstGeom>
        </p:spPr>
      </p:pic>
      <p:pic>
        <p:nvPicPr>
          <p:cNvPr id="28" name="Рисунок 27" descr="f62bdff3edce.pn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3929058" y="6026495"/>
            <a:ext cx="469759" cy="448612"/>
          </a:xfrm>
          <a:prstGeom prst="rect">
            <a:avLst/>
          </a:prstGeom>
        </p:spPr>
      </p:pic>
      <p:pic>
        <p:nvPicPr>
          <p:cNvPr id="29" name="Рисунок 28" descr="f62bdff3edce.png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4643438" y="6000768"/>
            <a:ext cx="469759" cy="500066"/>
          </a:xfrm>
          <a:prstGeom prst="rect">
            <a:avLst/>
          </a:prstGeom>
        </p:spPr>
      </p:pic>
      <p:pic>
        <p:nvPicPr>
          <p:cNvPr id="30" name="Рисунок 29" descr="f62bdff3edce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20047450">
            <a:off x="5586265" y="5879046"/>
            <a:ext cx="469759" cy="469759"/>
          </a:xfrm>
          <a:prstGeom prst="rect">
            <a:avLst/>
          </a:prstGeom>
        </p:spPr>
      </p:pic>
      <p:pic>
        <p:nvPicPr>
          <p:cNvPr id="31" name="Рисунок 30" descr="f62bdff3edce.png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6357950" y="6086313"/>
            <a:ext cx="469759" cy="471852"/>
          </a:xfrm>
          <a:prstGeom prst="rect">
            <a:avLst/>
          </a:prstGeom>
        </p:spPr>
      </p:pic>
      <p:pic>
        <p:nvPicPr>
          <p:cNvPr id="32" name="Рисунок 31" descr="f62bdff3edce.pn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6715140" y="6097933"/>
            <a:ext cx="469759" cy="44861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 descr="Рисунок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214950"/>
            <a:ext cx="9144000" cy="1489364"/>
          </a:xfrm>
          <a:prstGeom prst="rect">
            <a:avLst/>
          </a:prstGeom>
        </p:spPr>
      </p:pic>
      <p:pic>
        <p:nvPicPr>
          <p:cNvPr id="12" name="Рисунок 11" descr="0_83516_12b8984d_orig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1123413">
            <a:off x="6812243" y="5088215"/>
            <a:ext cx="663436" cy="714380"/>
          </a:xfrm>
          <a:prstGeom prst="rect">
            <a:avLst/>
          </a:prstGeom>
        </p:spPr>
      </p:pic>
      <p:pic>
        <p:nvPicPr>
          <p:cNvPr id="33" name="Рисунок 32" descr="f62bdff3edce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929454" y="5125020"/>
            <a:ext cx="469759" cy="447120"/>
          </a:xfrm>
          <a:prstGeom prst="rect">
            <a:avLst/>
          </a:prstGeom>
        </p:spPr>
      </p:pic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96"/>
            </a:avLst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4" name="Picture 9" descr="http://detsad20skazka.ucoz.com/4cd680689e40.png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7072330" y="3786190"/>
            <a:ext cx="2205406" cy="238702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8266249" y="6287879"/>
            <a:ext cx="575473" cy="334155"/>
          </a:xfrm>
          <a:prstGeom prst="rightArrow">
            <a:avLst/>
          </a:prstGeom>
          <a:solidFill>
            <a:srgbClr val="92D050"/>
          </a:solidFill>
          <a:ln>
            <a:solidFill>
              <a:srgbClr val="00206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6072198" y="3000372"/>
            <a:ext cx="2088231" cy="64698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5 б. </a:t>
            </a: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6072198" y="2210510"/>
            <a:ext cx="2088231" cy="64698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alt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., 6 б.</a:t>
            </a: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6072198" y="1357298"/>
            <a:ext cx="2088231" cy="64698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 зв.,5 б.</a:t>
            </a:r>
          </a:p>
        </p:txBody>
      </p:sp>
      <p:sp>
        <p:nvSpPr>
          <p:cNvPr id="20" name="Рамка 19"/>
          <p:cNvSpPr/>
          <p:nvPr/>
        </p:nvSpPr>
        <p:spPr>
          <a:xfrm rot="10800000">
            <a:off x="428596" y="428601"/>
            <a:ext cx="4857784" cy="4572034"/>
          </a:xfrm>
          <a:prstGeom prst="frame">
            <a:avLst>
              <a:gd name="adj1" fmla="val 2384"/>
            </a:avLst>
          </a:prstGeom>
          <a:solidFill>
            <a:srgbClr val="00B0F0"/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C00FF"/>
              </a:solidFill>
            </a:endParaRPr>
          </a:p>
        </p:txBody>
      </p:sp>
      <p:pic>
        <p:nvPicPr>
          <p:cNvPr id="22" name="Picture 2" descr="http://newsinphoto.ru/wp-content/uploads/2011/05/%D1%80%D0%BE%D1%81%D1%8F%D0%BD%D0%BA%D0%B0-24.jpg"/>
          <p:cNvPicPr>
            <a:picLocks noChangeAspect="1" noChangeArrowheads="1"/>
          </p:cNvPicPr>
          <p:nvPr/>
        </p:nvPicPr>
        <p:blipFill>
          <a:blip r:embed="rId8">
            <a:grayscl/>
          </a:blip>
          <a:stretch>
            <a:fillRect/>
          </a:stretch>
        </p:blipFill>
        <p:spPr bwMode="auto">
          <a:xfrm>
            <a:off x="1000295" y="897782"/>
            <a:ext cx="3857457" cy="36715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newsinphoto.ru/wp-content/uploads/2011/05/%D1%80%D0%BE%D1%81%D1%8F%D0%BD%D0%BA%D0%B0-24.jpg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1000295" y="900453"/>
            <a:ext cx="3857457" cy="36715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Скругленный прямоугольник 25"/>
          <p:cNvSpPr/>
          <p:nvPr/>
        </p:nvSpPr>
        <p:spPr>
          <a:xfrm>
            <a:off x="5715008" y="500042"/>
            <a:ext cx="2928958" cy="71438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ОЛЕНЬ</a:t>
            </a:r>
            <a:endParaRPr lang="ru-RU" sz="3200" dirty="0"/>
          </a:p>
        </p:txBody>
      </p:sp>
      <p:pic>
        <p:nvPicPr>
          <p:cNvPr id="15" name="Рисунок 14" descr="0_83516_12b8984d_orig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>
          <a:xfrm rot="1205831">
            <a:off x="6739474" y="5480191"/>
            <a:ext cx="653661" cy="309590"/>
          </a:xfrm>
          <a:prstGeom prst="rect">
            <a:avLst/>
          </a:prstGeom>
        </p:spPr>
      </p:pic>
      <p:pic>
        <p:nvPicPr>
          <p:cNvPr id="24" name="Рисунок 23" descr="f62bdff3edce.png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500034" y="6087359"/>
            <a:ext cx="469759" cy="469759"/>
          </a:xfrm>
          <a:prstGeom prst="rect">
            <a:avLst/>
          </a:prstGeom>
        </p:spPr>
      </p:pic>
      <p:pic>
        <p:nvPicPr>
          <p:cNvPr id="25" name="Рисунок 24" descr="f62bdff3edce.png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2143108" y="6097933"/>
            <a:ext cx="469759" cy="448612"/>
          </a:xfrm>
          <a:prstGeom prst="rect">
            <a:avLst/>
          </a:prstGeom>
        </p:spPr>
      </p:pic>
      <p:pic>
        <p:nvPicPr>
          <p:cNvPr id="27" name="Рисунок 26" descr="f62bdff3edce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286116" y="5955803"/>
            <a:ext cx="469759" cy="447120"/>
          </a:xfrm>
          <a:prstGeom prst="rect">
            <a:avLst/>
          </a:prstGeom>
        </p:spPr>
      </p:pic>
      <p:pic>
        <p:nvPicPr>
          <p:cNvPr id="28" name="Рисунок 27" descr="f62bdff3edce.pn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3929058" y="6014875"/>
            <a:ext cx="469759" cy="471852"/>
          </a:xfrm>
          <a:prstGeom prst="rect">
            <a:avLst/>
          </a:prstGeom>
        </p:spPr>
      </p:pic>
      <p:pic>
        <p:nvPicPr>
          <p:cNvPr id="29" name="Рисунок 28" descr="f62bdff3edce.png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4643438" y="6000768"/>
            <a:ext cx="469759" cy="500066"/>
          </a:xfrm>
          <a:prstGeom prst="rect">
            <a:avLst/>
          </a:prstGeom>
        </p:spPr>
      </p:pic>
      <p:pic>
        <p:nvPicPr>
          <p:cNvPr id="30" name="Рисунок 29" descr="f62bdff3edce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20047450">
            <a:off x="5586265" y="5890366"/>
            <a:ext cx="469759" cy="447120"/>
          </a:xfrm>
          <a:prstGeom prst="rect">
            <a:avLst/>
          </a:prstGeom>
        </p:spPr>
      </p:pic>
      <p:pic>
        <p:nvPicPr>
          <p:cNvPr id="31" name="Рисунок 30" descr="f62bdff3edce.png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6357950" y="6097933"/>
            <a:ext cx="469759" cy="448612"/>
          </a:xfrm>
          <a:prstGeom prst="rect">
            <a:avLst/>
          </a:prstGeom>
        </p:spPr>
      </p:pic>
      <p:pic>
        <p:nvPicPr>
          <p:cNvPr id="32" name="Рисунок 31" descr="f62bdff3edce.png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6715140" y="6072206"/>
            <a:ext cx="469759" cy="50006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 descr="Рисунок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214950"/>
            <a:ext cx="9144000" cy="1489364"/>
          </a:xfrm>
          <a:prstGeom prst="rect">
            <a:avLst/>
          </a:prstGeom>
        </p:spPr>
      </p:pic>
      <p:pic>
        <p:nvPicPr>
          <p:cNvPr id="12" name="Рисунок 11" descr="0_83516_12b8984d_orig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1123413">
            <a:off x="6812243" y="5088215"/>
            <a:ext cx="663436" cy="714380"/>
          </a:xfrm>
          <a:prstGeom prst="rect">
            <a:avLst/>
          </a:prstGeom>
        </p:spPr>
      </p:pic>
      <p:pic>
        <p:nvPicPr>
          <p:cNvPr id="33" name="Рисунок 32" descr="f62bdff3edce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960001" y="5072074"/>
            <a:ext cx="408665" cy="500066"/>
          </a:xfrm>
          <a:prstGeom prst="rect">
            <a:avLst/>
          </a:prstGeom>
        </p:spPr>
      </p:pic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96"/>
            </a:avLst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4" name="Picture 9" descr="http://detsad20skazka.ucoz.com/4cd680689e40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7072330" y="3786190"/>
            <a:ext cx="2205406" cy="238702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трелка вправо 15">
            <a:hlinkClick r:id="rId9" action="ppaction://hlinksldjump"/>
          </p:cNvPr>
          <p:cNvSpPr/>
          <p:nvPr/>
        </p:nvSpPr>
        <p:spPr>
          <a:xfrm>
            <a:off x="8266249" y="6287879"/>
            <a:ext cx="575473" cy="334155"/>
          </a:xfrm>
          <a:prstGeom prst="rightArrow">
            <a:avLst/>
          </a:prstGeom>
          <a:solidFill>
            <a:srgbClr val="92D050"/>
          </a:solidFill>
          <a:ln>
            <a:solidFill>
              <a:srgbClr val="00206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6072198" y="1285860"/>
            <a:ext cx="2088231" cy="64698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alt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4 б. </a:t>
            </a: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6072198" y="3000372"/>
            <a:ext cx="2088231" cy="64698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., 4 б.</a:t>
            </a: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6072198" y="2143116"/>
            <a:ext cx="2088231" cy="64698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 зв.,4 б.</a:t>
            </a:r>
          </a:p>
        </p:txBody>
      </p:sp>
      <p:sp>
        <p:nvSpPr>
          <p:cNvPr id="20" name="Рамка 19"/>
          <p:cNvSpPr/>
          <p:nvPr/>
        </p:nvSpPr>
        <p:spPr>
          <a:xfrm rot="10800000">
            <a:off x="428596" y="428601"/>
            <a:ext cx="4857784" cy="4572034"/>
          </a:xfrm>
          <a:prstGeom prst="frame">
            <a:avLst>
              <a:gd name="adj1" fmla="val 2384"/>
            </a:avLst>
          </a:prstGeom>
          <a:solidFill>
            <a:srgbClr val="00B0F0"/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C00FF"/>
              </a:solidFill>
            </a:endParaRPr>
          </a:p>
        </p:txBody>
      </p:sp>
      <p:pic>
        <p:nvPicPr>
          <p:cNvPr id="22" name="Picture 2" descr="http://newsinphoto.ru/wp-content/uploads/2011/05/%D1%80%D0%BE%D1%81%D1%8F%D0%BD%D0%BA%D0%B0-24.jpg"/>
          <p:cNvPicPr>
            <a:picLocks noChangeAspect="1" noChangeArrowheads="1"/>
          </p:cNvPicPr>
          <p:nvPr/>
        </p:nvPicPr>
        <p:blipFill>
          <a:blip r:embed="rId10" cstate="screen">
            <a:grayscl/>
          </a:blip>
          <a:stretch>
            <a:fillRect/>
          </a:stretch>
        </p:blipFill>
        <p:spPr bwMode="auto">
          <a:xfrm>
            <a:off x="1423776" y="891655"/>
            <a:ext cx="3010494" cy="36838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newsinphoto.ru/wp-content/uploads/2011/05/%D1%80%D0%BE%D1%81%D1%8F%D0%BD%D0%BA%D0%B0-24.jpg"/>
          <p:cNvPicPr>
            <a:picLocks noChangeAspect="1" noChangeArrowheads="1"/>
          </p:cNvPicPr>
          <p:nvPr/>
        </p:nvPicPr>
        <p:blipFill>
          <a:blip r:embed="rId10" cstate="screen"/>
          <a:stretch>
            <a:fillRect/>
          </a:stretch>
        </p:blipFill>
        <p:spPr bwMode="auto">
          <a:xfrm>
            <a:off x="1423581" y="888199"/>
            <a:ext cx="3010494" cy="36838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Скругленный прямоугольник 25"/>
          <p:cNvSpPr/>
          <p:nvPr/>
        </p:nvSpPr>
        <p:spPr>
          <a:xfrm>
            <a:off x="5715008" y="500042"/>
            <a:ext cx="2928958" cy="71438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Georgia" pitchFamily="18" charset="0"/>
              </a:rPr>
              <a:t>Ю</a:t>
            </a:r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ЛИЯ</a:t>
            </a:r>
            <a:endParaRPr lang="ru-RU" sz="3200" dirty="0"/>
          </a:p>
        </p:txBody>
      </p:sp>
      <p:pic>
        <p:nvPicPr>
          <p:cNvPr id="15" name="Рисунок 14" descr="0_83516_12b8984d_orig.pn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screen"/>
          <a:srcRect/>
          <a:stretch>
            <a:fillRect/>
          </a:stretch>
        </p:blipFill>
        <p:spPr>
          <a:xfrm rot="1205831">
            <a:off x="6739474" y="5480191"/>
            <a:ext cx="653661" cy="309590"/>
          </a:xfrm>
          <a:prstGeom prst="rect">
            <a:avLst/>
          </a:prstGeom>
        </p:spPr>
      </p:pic>
      <p:pic>
        <p:nvPicPr>
          <p:cNvPr id="24" name="Рисунок 23" descr="f62bdff3edce.pn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500034" y="6098679"/>
            <a:ext cx="469759" cy="447120"/>
          </a:xfrm>
          <a:prstGeom prst="rect">
            <a:avLst/>
          </a:prstGeom>
        </p:spPr>
      </p:pic>
      <p:pic>
        <p:nvPicPr>
          <p:cNvPr id="25" name="Рисунок 24" descr="f62bdff3edce.png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2143108" y="6097933"/>
            <a:ext cx="469759" cy="448612"/>
          </a:xfrm>
          <a:prstGeom prst="rect">
            <a:avLst/>
          </a:prstGeom>
        </p:spPr>
      </p:pic>
      <p:pic>
        <p:nvPicPr>
          <p:cNvPr id="27" name="Рисунок 26" descr="f62bdff3edce.png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>
            <a:off x="3286116" y="5944483"/>
            <a:ext cx="469759" cy="469759"/>
          </a:xfrm>
          <a:prstGeom prst="rect">
            <a:avLst/>
          </a:prstGeom>
        </p:spPr>
      </p:pic>
      <p:pic>
        <p:nvPicPr>
          <p:cNvPr id="28" name="Рисунок 27" descr="f62bdff3edce.png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>
            <a:off x="3929058" y="6000768"/>
            <a:ext cx="469759" cy="500066"/>
          </a:xfrm>
          <a:prstGeom prst="rect">
            <a:avLst/>
          </a:prstGeom>
        </p:spPr>
      </p:pic>
      <p:pic>
        <p:nvPicPr>
          <p:cNvPr id="29" name="Рисунок 28" descr="f62bdff3edce.png"/>
          <p:cNvPicPr>
            <a:picLocks noChangeAspect="1"/>
          </p:cNvPicPr>
          <p:nvPr/>
        </p:nvPicPr>
        <p:blipFill>
          <a:blip r:embed="rId17" cstate="screen"/>
          <a:stretch>
            <a:fillRect/>
          </a:stretch>
        </p:blipFill>
        <p:spPr>
          <a:xfrm>
            <a:off x="4643438" y="6014875"/>
            <a:ext cx="469759" cy="471852"/>
          </a:xfrm>
          <a:prstGeom prst="rect">
            <a:avLst/>
          </a:prstGeom>
        </p:spPr>
      </p:pic>
      <p:pic>
        <p:nvPicPr>
          <p:cNvPr id="30" name="Рисунок 29" descr="f62bdff3edce.pn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 rot="20047450">
            <a:off x="5586265" y="5890366"/>
            <a:ext cx="469759" cy="447120"/>
          </a:xfrm>
          <a:prstGeom prst="rect">
            <a:avLst/>
          </a:prstGeom>
        </p:spPr>
      </p:pic>
      <p:pic>
        <p:nvPicPr>
          <p:cNvPr id="31" name="Рисунок 30" descr="f62bdff3edce.png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6357950" y="6097933"/>
            <a:ext cx="469759" cy="448612"/>
          </a:xfrm>
          <a:prstGeom prst="rect">
            <a:avLst/>
          </a:prstGeom>
        </p:spPr>
      </p:pic>
      <p:pic>
        <p:nvPicPr>
          <p:cNvPr id="32" name="Рисунок 31" descr="f62bdff3edce.png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>
            <a:off x="6715140" y="6072206"/>
            <a:ext cx="469759" cy="50006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439</Words>
  <PresentationFormat>Экран (4:3)</PresentationFormat>
  <Paragraphs>127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Алёна</dc:creator>
  <cp:lastModifiedBy>Алёна</cp:lastModifiedBy>
  <cp:revision>12</cp:revision>
  <dcterms:created xsi:type="dcterms:W3CDTF">2016-03-10T12:18:53Z</dcterms:created>
  <dcterms:modified xsi:type="dcterms:W3CDTF">2016-03-15T01:35:42Z</dcterms:modified>
</cp:coreProperties>
</file>